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embeddings/oleObject1.xlsx" ContentType="application/vnd.openxmlformats-officedocument.spreadsheetml.sheet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61.xml.rels" ContentType="application/vnd.openxmlformats-package.relationships+xml"/>
  <Override PartName="/ppt/slideLayouts/_rels/slideLayout62.xml.rels" ContentType="application/vnd.openxmlformats-package.relationships+xml"/>
  <Override PartName="/ppt/slideLayouts/_rels/slideLayout63.xml.rels" ContentType="application/vnd.openxmlformats-package.relationships+xml"/>
  <Override PartName="/ppt/slideLayouts/_rels/slideLayout64.xml.rels" ContentType="application/vnd.openxmlformats-package.relationships+xml"/>
  <Override PartName="/ppt/slideLayouts/_rels/slideLayout65.xml.rels" ContentType="application/vnd.openxmlformats-package.relationships+xml"/>
  <Override PartName="/ppt/slideLayouts/_rels/slideLayout66.xml.rels" ContentType="application/vnd.openxmlformats-package.relationships+xml"/>
  <Override PartName="/ppt/slideLayouts/_rels/slideLayout67.xml.rels" ContentType="application/vnd.openxmlformats-package.relationships+xml"/>
  <Override PartName="/ppt/slideLayouts/_rels/slideLayout68.xml.rels" ContentType="application/vnd.openxmlformats-package.relationships+xml"/>
  <Override PartName="/ppt/slideLayouts/_rels/slideLayout69.xml.rels" ContentType="application/vnd.openxmlformats-package.relationships+xml"/>
  <Override PartName="/ppt/slideLayouts/_rels/slideLayout70.xml.rels" ContentType="application/vnd.openxmlformats-package.relationships+xml"/>
  <Override PartName="/ppt/slideLayouts/_rels/slideLayout71.xml.rels" ContentType="application/vnd.openxmlformats-package.relationships+xml"/>
  <Override PartName="/ppt/slideLayouts/_rels/slideLayout72.xml.rels" ContentType="application/vnd.openxmlformats-package.relationships+xml"/>
  <Override PartName="/ppt/slideLayouts/_rels/slideLayout73.xml.rels" ContentType="application/vnd.openxmlformats-package.relationships+xml"/>
  <Override PartName="/ppt/slideLayouts/_rels/slideLayout74.xml.rels" ContentType="application/vnd.openxmlformats-package.relationships+xml"/>
  <Override PartName="/ppt/slideLayouts/_rels/slideLayout75.xml.rels" ContentType="application/vnd.openxmlformats-package.relationships+xml"/>
  <Override PartName="/ppt/slideLayouts/_rels/slideLayout76.xml.rels" ContentType="application/vnd.openxmlformats-package.relationships+xml"/>
  <Override PartName="/ppt/slideLayouts/_rels/slideLayout77.xml.rels" ContentType="application/vnd.openxmlformats-package.relationships+xml"/>
  <Override PartName="/ppt/slideLayouts/_rels/slideLayout78.xml.rels" ContentType="application/vnd.openxmlformats-package.relationships+xml"/>
  <Override PartName="/ppt/slideLayouts/_rels/slideLayout79.xml.rels" ContentType="application/vnd.openxmlformats-package.relationships+xml"/>
  <Override PartName="/ppt/slideLayouts/_rels/slideLayout80.xml.rels" ContentType="application/vnd.openxmlformats-package.relationships+xml"/>
  <Override PartName="/ppt/slideLayouts/_rels/slideLayout81.xml.rels" ContentType="application/vnd.openxmlformats-package.relationships+xml"/>
  <Override PartName="/ppt/slideLayouts/_rels/slideLayout82.xml.rels" ContentType="application/vnd.openxmlformats-package.relationships+xml"/>
  <Override PartName="/ppt/slideLayouts/_rels/slideLayout83.xml.rels" ContentType="application/vnd.openxmlformats-package.relationships+xml"/>
  <Override PartName="/ppt/slideLayouts/_rels/slideLayout84.xml.rels" ContentType="application/vnd.openxmlformats-package.relationships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media/image1.emf" ContentType="image/x-emf"/>
  <Override PartName="/ppt/media/image2.emf" ContentType="image/x-emf"/>
  <Override PartName="/ppt/media/image3.emf" ContentType="image/x-emf"/>
  <Override PartName="/ppt/media/image4.emf" ContentType="image/x-emf"/>
  <Override PartName="/ppt/media/image5.emf" ContentType="image/x-emf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  <p:sldMasterId id="2147483713" r:id="rId7"/>
    <p:sldMasterId id="2147483726" r:id="rId8"/>
  </p:sldMasterIdLst>
  <p:sldIdLst>
    <p:sldId id="256" r:id="rId9"/>
    <p:sldId id="257" r:id="rId10"/>
    <p:sldId id="258" r:id="rId11"/>
    <p:sldId id="259" r:id="rId12"/>
    <p:sldId id="260" r:id="rId13"/>
    <p:sldId id="261" r:id="rId14"/>
  </p:sldIdLst>
  <p:sldSz cx="9144000" cy="51435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Cambria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390600" y="1819440"/>
            <a:ext cx="8221680" cy="4326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Cambria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Cambria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Cambria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subTitle"/>
          </p:nvPr>
        </p:nvSpPr>
        <p:spPr>
          <a:xfrm>
            <a:off x="390600" y="1819440"/>
            <a:ext cx="8221680" cy="4326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Cambria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Cambria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subTitle"/>
          </p:nvPr>
        </p:nvSpPr>
        <p:spPr>
          <a:xfrm>
            <a:off x="390600" y="1819440"/>
            <a:ext cx="8221680" cy="4326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Cambria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Cambria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subTitle"/>
          </p:nvPr>
        </p:nvSpPr>
        <p:spPr>
          <a:xfrm>
            <a:off x="390600" y="1819440"/>
            <a:ext cx="8221680" cy="4326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Cambria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90600" y="1819440"/>
            <a:ext cx="8221680" cy="4326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Cambria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0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Cambria"/>
            </a:endParaRPr>
          </a:p>
        </p:txBody>
      </p:sp>
    </p:spTree>
  </p:cSld>
</p:sldLayout>
</file>

<file path=ppt/slideLayouts/slideLayout6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subTitle"/>
          </p:nvPr>
        </p:nvSpPr>
        <p:spPr>
          <a:xfrm>
            <a:off x="390600" y="1819440"/>
            <a:ext cx="8221680" cy="4326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Cambria"/>
            </a:endParaRPr>
          </a:p>
        </p:txBody>
      </p:sp>
    </p:spTree>
  </p:cSld>
</p:sldLayout>
</file>

<file path=ppt/slideLayouts/slideLayout6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3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7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0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5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8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9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1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2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9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Cambria"/>
            </a:endParaRPr>
          </a:p>
        </p:txBody>
      </p:sp>
    </p:spTree>
  </p:cSld>
</p:sldLayout>
</file>

<file path=ppt/slideLayouts/slideLayout7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/>
          </p:cNvSpPr>
          <p:nvPr>
            <p:ph type="subTitle"/>
          </p:nvPr>
        </p:nvSpPr>
        <p:spPr>
          <a:xfrm>
            <a:off x="390600" y="1819440"/>
            <a:ext cx="8221680" cy="4326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Cambria"/>
            </a:endParaRPr>
          </a:p>
        </p:txBody>
      </p:sp>
    </p:spTree>
  </p:cSld>
</p:sldLayout>
</file>

<file path=ppt/slideLayouts/slideLayout7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4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1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6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9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0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1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2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3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3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3.xml"/><Relationship Id="rId5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6.xml"/><Relationship Id="rId8" Type="http://schemas.openxmlformats.org/officeDocument/2006/relationships/slideLayout" Target="../slideLayouts/slideLayout67.xml"/><Relationship Id="rId9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2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3.xml"/><Relationship Id="rId3" Type="http://schemas.openxmlformats.org/officeDocument/2006/relationships/slideLayout" Target="../slideLayouts/slideLayout74.xml"/><Relationship Id="rId4" Type="http://schemas.openxmlformats.org/officeDocument/2006/relationships/slideLayout" Target="../slideLayouts/slideLayout75.xml"/><Relationship Id="rId5" Type="http://schemas.openxmlformats.org/officeDocument/2006/relationships/slideLayout" Target="../slideLayouts/slideLayout76.xml"/><Relationship Id="rId6" Type="http://schemas.openxmlformats.org/officeDocument/2006/relationships/slideLayout" Target="../slideLayouts/slideLayout77.xml"/><Relationship Id="rId7" Type="http://schemas.openxmlformats.org/officeDocument/2006/relationships/slideLayout" Target="../slideLayouts/slideLayout78.xml"/><Relationship Id="rId8" Type="http://schemas.openxmlformats.org/officeDocument/2006/relationships/slideLayout" Target="../slideLayouts/slideLayout79.xml"/><Relationship Id="rId9" Type="http://schemas.openxmlformats.org/officeDocument/2006/relationships/slideLayout" Target="../slideLayouts/slideLayout80.xml"/><Relationship Id="rId10" Type="http://schemas.openxmlformats.org/officeDocument/2006/relationships/slideLayout" Target="../slideLayouts/slideLayout81.xml"/><Relationship Id="rId11" Type="http://schemas.openxmlformats.org/officeDocument/2006/relationships/slideLayout" Target="../slideLayouts/slideLayout82.xml"/><Relationship Id="rId12" Type="http://schemas.openxmlformats.org/officeDocument/2006/relationships/slideLayout" Target="../slideLayouts/slideLayout83.xml"/><Relationship Id="rId13" Type="http://schemas.openxmlformats.org/officeDocument/2006/relationships/slideLayout" Target="../slideLayouts/slideLayout8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f9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flipH="1">
            <a:off x="8246520" y="4245840"/>
            <a:ext cx="897120" cy="897120"/>
          </a:xfrm>
          <a:prstGeom prst="rtTriangl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/>
          <p:cNvSpPr/>
          <p:nvPr/>
        </p:nvSpPr>
        <p:spPr>
          <a:xfrm flipH="1">
            <a:off x="8246520" y="4245840"/>
            <a:ext cx="897120" cy="897120"/>
          </a:xfrm>
          <a:prstGeom prst="round1Rect">
            <a:avLst>
              <a:gd name="adj" fmla="val 16667"/>
            </a:avLst>
          </a:prstGeom>
          <a:solidFill>
            <a:srgbClr val="ffffff">
              <a:alpha val="69000"/>
            </a:srgb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390600" y="1819440"/>
            <a:ext cx="8221680" cy="933120"/>
          </a:xfrm>
          <a:prstGeom prst="rect">
            <a:avLst/>
          </a:prstGeom>
        </p:spPr>
        <p:txBody>
          <a:bodyPr tIns="91440" bIns="91440" anchor="b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523720" y="4695480"/>
            <a:ext cx="548280" cy="393120"/>
          </a:xfrm>
          <a:prstGeom prst="rect">
            <a:avLst/>
          </a:prstGeom>
        </p:spPr>
        <p:txBody>
          <a:bodyPr tIns="91440" bIns="91440" anchor="ctr"/>
          <a:p>
            <a:pPr algn="r">
              <a:lnSpc>
                <a:spcPct val="100000"/>
              </a:lnSpc>
            </a:pPr>
            <a:fld id="{7ABE9850-ACDC-4525-B4EF-484FE003FC96}" type="slidenum">
              <a:rPr b="0" lang="en-US" sz="1000" spc="-1" strike="noStrike">
                <a:solidFill>
                  <a:srgbClr val="737373"/>
                </a:solidFill>
                <a:latin typeface="Roboto"/>
                <a:ea typeface="Roboto"/>
              </a:rPr>
              <a:t>&lt;number&gt;</a:t>
            </a:fld>
            <a:endParaRPr b="0" lang="en-US" sz="1000" spc="-1" strike="noStrike">
              <a:latin typeface="Cambria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f9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90320" y="488160"/>
            <a:ext cx="6226920" cy="4090320"/>
          </a:xfrm>
          <a:prstGeom prst="rect">
            <a:avLst/>
          </a:prstGeom>
        </p:spPr>
        <p:txBody>
          <a:bodyPr tIns="91440" bIns="9144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ldNum"/>
          </p:nvPr>
        </p:nvSpPr>
        <p:spPr>
          <a:xfrm>
            <a:off x="8523720" y="4695480"/>
            <a:ext cx="548280" cy="393120"/>
          </a:xfrm>
          <a:prstGeom prst="rect">
            <a:avLst/>
          </a:prstGeom>
        </p:spPr>
        <p:txBody>
          <a:bodyPr tIns="91440" bIns="91440" anchor="ctr"/>
          <a:p>
            <a:pPr algn="r">
              <a:lnSpc>
                <a:spcPct val="100000"/>
              </a:lnSpc>
            </a:pPr>
            <a:fld id="{6F8BF9B3-0218-427C-83C9-6DAFFB9E6EEA}" type="slidenum">
              <a:rPr b="0" lang="en-US" sz="1000" spc="-1" strike="noStrike">
                <a:solidFill>
                  <a:srgbClr val="ffffff"/>
                </a:solidFill>
                <a:latin typeface="Roboto"/>
                <a:ea typeface="Roboto"/>
              </a:rPr>
              <a:t>&lt;number&gt;</a:t>
            </a:fld>
            <a:endParaRPr b="0" lang="en-US" sz="1000" spc="-1" strike="noStrike">
              <a:latin typeface="Cambria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f9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 flipH="1" rot="10800000">
            <a:off x="-22680" y="5143680"/>
            <a:ext cx="9143640" cy="448668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1" name="CustomShape 2"/>
          <p:cNvSpPr/>
          <p:nvPr/>
        </p:nvSpPr>
        <p:spPr>
          <a:xfrm>
            <a:off x="0" y="656280"/>
            <a:ext cx="9143640" cy="108360"/>
          </a:xfrm>
          <a:prstGeom prst="rect">
            <a:avLst/>
          </a:prstGeom>
          <a:gradFill rotWithShape="0">
            <a:gsLst>
              <a:gs pos="0">
                <a:srgbClr val="f9f9f9"/>
              </a:gs>
              <a:gs pos="100000">
                <a:srgbClr val="dedede"/>
              </a:gs>
            </a:gsLst>
            <a:lin ang="162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2" name="PlaceHolder 3"/>
          <p:cNvSpPr>
            <a:spLocks noGrp="1"/>
          </p:cNvSpPr>
          <p:nvPr>
            <p:ph type="title"/>
          </p:nvPr>
        </p:nvSpPr>
        <p:spPr>
          <a:xfrm>
            <a:off x="98280" y="16200"/>
            <a:ext cx="8826120" cy="602280"/>
          </a:xfrm>
          <a:prstGeom prst="rect">
            <a:avLst/>
          </a:prstGeom>
        </p:spPr>
        <p:txBody>
          <a:bodyPr tIns="91440" bIns="9144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sldNum"/>
          </p:nvPr>
        </p:nvSpPr>
        <p:spPr>
          <a:xfrm>
            <a:off x="8523720" y="4695480"/>
            <a:ext cx="548280" cy="393120"/>
          </a:xfrm>
          <a:prstGeom prst="rect">
            <a:avLst/>
          </a:prstGeom>
        </p:spPr>
        <p:txBody>
          <a:bodyPr tIns="91440" bIns="91440" anchor="ctr"/>
          <a:p>
            <a:pPr algn="r">
              <a:lnSpc>
                <a:spcPct val="100000"/>
              </a:lnSpc>
            </a:pPr>
            <a:fld id="{1F506252-D8F3-4E12-AC78-B8B7D496246B}" type="slidenum">
              <a:rPr b="0" lang="en-US" sz="1000" spc="-1" strike="noStrike">
                <a:solidFill>
                  <a:srgbClr val="737373"/>
                </a:solidFill>
                <a:latin typeface="Roboto"/>
                <a:ea typeface="Roboto"/>
              </a:rPr>
              <a:t>&lt;number&gt;</a:t>
            </a:fld>
            <a:endParaRPr b="0" lang="en-US" sz="1000" spc="-1" strike="noStrike">
              <a:latin typeface="Cambria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f9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sldNum"/>
          </p:nvPr>
        </p:nvSpPr>
        <p:spPr>
          <a:xfrm>
            <a:off x="8523720" y="4695480"/>
            <a:ext cx="548280" cy="393120"/>
          </a:xfrm>
          <a:prstGeom prst="rect">
            <a:avLst/>
          </a:prstGeom>
        </p:spPr>
        <p:txBody>
          <a:bodyPr tIns="91440" bIns="91440" anchor="ctr"/>
          <a:p>
            <a:pPr algn="r">
              <a:lnSpc>
                <a:spcPct val="100000"/>
              </a:lnSpc>
            </a:pPr>
            <a:fld id="{52D8DA4F-1159-41DD-B60F-E24BB202E405}" type="slidenum">
              <a:rPr b="0" lang="en-US" sz="1000" spc="-1" strike="noStrike">
                <a:solidFill>
                  <a:srgbClr val="737373"/>
                </a:solidFill>
                <a:latin typeface="Roboto"/>
                <a:ea typeface="Roboto"/>
              </a:rPr>
              <a:t>&lt;number&gt;</a:t>
            </a:fld>
            <a:endParaRPr b="0" lang="en-US" sz="1000" spc="-1" strike="noStrike">
              <a:latin typeface="Cambria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f9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 flipH="1" rot="10800000">
            <a:off x="-22680" y="5143680"/>
            <a:ext cx="9143640" cy="345708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1" name="CustomShape 2"/>
          <p:cNvSpPr/>
          <p:nvPr/>
        </p:nvSpPr>
        <p:spPr>
          <a:xfrm>
            <a:off x="0" y="1685880"/>
            <a:ext cx="9143640" cy="108360"/>
          </a:xfrm>
          <a:prstGeom prst="rect">
            <a:avLst/>
          </a:prstGeom>
          <a:gradFill rotWithShape="0">
            <a:gsLst>
              <a:gs pos="0">
                <a:srgbClr val="f9f9f9"/>
              </a:gs>
              <a:gs pos="100000">
                <a:srgbClr val="dedede"/>
              </a:gs>
            </a:gsLst>
            <a:lin ang="162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2" name="PlaceHolder 3"/>
          <p:cNvSpPr>
            <a:spLocks noGrp="1"/>
          </p:cNvSpPr>
          <p:nvPr>
            <p:ph type="title"/>
          </p:nvPr>
        </p:nvSpPr>
        <p:spPr>
          <a:xfrm>
            <a:off x="471960" y="738720"/>
            <a:ext cx="8221680" cy="767520"/>
          </a:xfrm>
          <a:prstGeom prst="rect">
            <a:avLst/>
          </a:prstGeom>
        </p:spPr>
        <p:txBody>
          <a:bodyPr tIns="91440" bIns="91440" anchor="b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PlaceHolder 4"/>
          <p:cNvSpPr>
            <a:spLocks noGrp="1"/>
          </p:cNvSpPr>
          <p:nvPr>
            <p:ph type="body"/>
          </p:nvPr>
        </p:nvSpPr>
        <p:spPr>
          <a:xfrm>
            <a:off x="471960" y="1919160"/>
            <a:ext cx="3999600" cy="2709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PlaceHolder 5"/>
          <p:cNvSpPr>
            <a:spLocks noGrp="1"/>
          </p:cNvSpPr>
          <p:nvPr>
            <p:ph type="body"/>
          </p:nvPr>
        </p:nvSpPr>
        <p:spPr>
          <a:xfrm>
            <a:off x="4694400" y="1919160"/>
            <a:ext cx="3999600" cy="2709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6"/>
          <p:cNvSpPr>
            <a:spLocks noGrp="1"/>
          </p:cNvSpPr>
          <p:nvPr>
            <p:ph type="sldNum"/>
          </p:nvPr>
        </p:nvSpPr>
        <p:spPr>
          <a:xfrm>
            <a:off x="8523720" y="4695480"/>
            <a:ext cx="548280" cy="393120"/>
          </a:xfrm>
          <a:prstGeom prst="rect">
            <a:avLst/>
          </a:prstGeom>
        </p:spPr>
        <p:txBody>
          <a:bodyPr tIns="91440" bIns="91440" anchor="ctr"/>
          <a:p>
            <a:pPr algn="r">
              <a:lnSpc>
                <a:spcPct val="100000"/>
              </a:lnSpc>
            </a:pPr>
            <a:fld id="{F128C41F-51E4-4C6A-8E9A-5212DD2BBF62}" type="slidenum">
              <a:rPr b="0" lang="en-US" sz="1000" spc="-1" strike="noStrike">
                <a:solidFill>
                  <a:srgbClr val="737373"/>
                </a:solidFill>
                <a:latin typeface="Roboto"/>
                <a:ea typeface="Roboto"/>
              </a:rPr>
              <a:t>&lt;number&gt;</a:t>
            </a:fld>
            <a:endParaRPr b="0" lang="en-US" sz="1000" spc="-1" strike="noStrike">
              <a:latin typeface="Cambri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f9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CustomShape 1"/>
          <p:cNvSpPr/>
          <p:nvPr/>
        </p:nvSpPr>
        <p:spPr>
          <a:xfrm flipH="1" rot="10800000">
            <a:off x="-22680" y="5143680"/>
            <a:ext cx="9143640" cy="345708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3" name="CustomShape 2"/>
          <p:cNvSpPr/>
          <p:nvPr/>
        </p:nvSpPr>
        <p:spPr>
          <a:xfrm>
            <a:off x="0" y="1685880"/>
            <a:ext cx="9143640" cy="108360"/>
          </a:xfrm>
          <a:prstGeom prst="rect">
            <a:avLst/>
          </a:prstGeom>
          <a:gradFill rotWithShape="0">
            <a:gsLst>
              <a:gs pos="0">
                <a:srgbClr val="f9f9f9"/>
              </a:gs>
              <a:gs pos="100000">
                <a:srgbClr val="dedede"/>
              </a:gs>
            </a:gsLst>
            <a:lin ang="162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4" name="PlaceHolder 3"/>
          <p:cNvSpPr>
            <a:spLocks noGrp="1"/>
          </p:cNvSpPr>
          <p:nvPr>
            <p:ph type="title"/>
          </p:nvPr>
        </p:nvSpPr>
        <p:spPr>
          <a:xfrm>
            <a:off x="471960" y="738720"/>
            <a:ext cx="8221680" cy="767520"/>
          </a:xfrm>
          <a:prstGeom prst="rect">
            <a:avLst/>
          </a:prstGeom>
        </p:spPr>
        <p:txBody>
          <a:bodyPr tIns="91440" bIns="91440" anchor="b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5" name="PlaceHolder 4"/>
          <p:cNvSpPr>
            <a:spLocks noGrp="1"/>
          </p:cNvSpPr>
          <p:nvPr>
            <p:ph type="body"/>
          </p:nvPr>
        </p:nvSpPr>
        <p:spPr>
          <a:xfrm>
            <a:off x="471960" y="1919160"/>
            <a:ext cx="8221680" cy="2709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PlaceHolder 5"/>
          <p:cNvSpPr>
            <a:spLocks noGrp="1"/>
          </p:cNvSpPr>
          <p:nvPr>
            <p:ph type="sldNum"/>
          </p:nvPr>
        </p:nvSpPr>
        <p:spPr>
          <a:xfrm>
            <a:off x="8523720" y="4695480"/>
            <a:ext cx="548280" cy="393120"/>
          </a:xfrm>
          <a:prstGeom prst="rect">
            <a:avLst/>
          </a:prstGeom>
        </p:spPr>
        <p:txBody>
          <a:bodyPr tIns="91440" bIns="91440" anchor="ctr"/>
          <a:p>
            <a:pPr algn="r">
              <a:lnSpc>
                <a:spcPct val="100000"/>
              </a:lnSpc>
            </a:pPr>
            <a:fld id="{4E0C33AC-B4D0-4839-B9BD-15B0566BC30F}" type="slidenum">
              <a:rPr b="0" lang="en-US" sz="1000" spc="-1" strike="noStrike">
                <a:solidFill>
                  <a:srgbClr val="737373"/>
                </a:solidFill>
                <a:latin typeface="Roboto"/>
                <a:ea typeface="Roboto"/>
              </a:rPr>
              <a:t>&lt;number&gt;</a:t>
            </a:fld>
            <a:endParaRPr b="0" lang="en-US" sz="1000" spc="-1" strike="noStrike">
              <a:latin typeface="Cambri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f9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CustomShape 1"/>
          <p:cNvSpPr/>
          <p:nvPr/>
        </p:nvSpPr>
        <p:spPr>
          <a:xfrm flipH="1">
            <a:off x="-23040" y="0"/>
            <a:ext cx="4571640" cy="514332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4" name="CustomShape 2"/>
          <p:cNvSpPr/>
          <p:nvPr/>
        </p:nvSpPr>
        <p:spPr>
          <a:xfrm rot="5400000">
            <a:off x="1946160" y="2517840"/>
            <a:ext cx="5142600" cy="108360"/>
          </a:xfrm>
          <a:prstGeom prst="rect">
            <a:avLst/>
          </a:prstGeom>
          <a:gradFill rotWithShape="0">
            <a:gsLst>
              <a:gs pos="0">
                <a:srgbClr val="f9f9f9"/>
              </a:gs>
              <a:gs pos="100000">
                <a:srgbClr val="dedede"/>
              </a:gs>
            </a:gsLst>
            <a:lin ang="162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5" name="PlaceHolder 3"/>
          <p:cNvSpPr>
            <a:spLocks noGrp="1"/>
          </p:cNvSpPr>
          <p:nvPr>
            <p:ph type="title"/>
          </p:nvPr>
        </p:nvSpPr>
        <p:spPr>
          <a:xfrm>
            <a:off x="265680" y="1233000"/>
            <a:ext cx="4044960" cy="1482120"/>
          </a:xfrm>
          <a:prstGeom prst="rect">
            <a:avLst/>
          </a:prstGeom>
        </p:spPr>
        <p:txBody>
          <a:bodyPr tIns="91440" bIns="91440" anchor="b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6" name="PlaceHolder 4"/>
          <p:cNvSpPr>
            <a:spLocks noGrp="1"/>
          </p:cNvSpPr>
          <p:nvPr>
            <p:ph type="body"/>
          </p:nvPr>
        </p:nvSpPr>
        <p:spPr>
          <a:xfrm>
            <a:off x="4939560" y="724320"/>
            <a:ext cx="3836520" cy="3694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7" name="PlaceHolder 5"/>
          <p:cNvSpPr>
            <a:spLocks noGrp="1"/>
          </p:cNvSpPr>
          <p:nvPr>
            <p:ph type="sldNum"/>
          </p:nvPr>
        </p:nvSpPr>
        <p:spPr>
          <a:xfrm>
            <a:off x="8523720" y="4695480"/>
            <a:ext cx="548280" cy="393120"/>
          </a:xfrm>
          <a:prstGeom prst="rect">
            <a:avLst/>
          </a:prstGeom>
        </p:spPr>
        <p:txBody>
          <a:bodyPr tIns="91440" bIns="91440" anchor="ctr"/>
          <a:p>
            <a:pPr algn="r">
              <a:lnSpc>
                <a:spcPct val="100000"/>
              </a:lnSpc>
            </a:pPr>
            <a:fld id="{C0833CAF-B1E2-4280-8334-123AF6340B5B}" type="slidenum">
              <a:rPr b="0" lang="en-US" sz="1000" spc="-1" strike="noStrike">
                <a:solidFill>
                  <a:srgbClr val="ffffff"/>
                </a:solidFill>
                <a:latin typeface="Roboto"/>
                <a:ea typeface="Roboto"/>
              </a:rPr>
              <a:t>&lt;number&gt;</a:t>
            </a:fld>
            <a:endParaRPr b="0" lang="en-US" sz="1000" spc="-1" strike="noStrike">
              <a:latin typeface="Cambri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emf"/><Relationship Id="rId3" Type="http://schemas.openxmlformats.org/officeDocument/2006/relationships/slideLayout" Target="../slideLayouts/slideLayout2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emf"/><Relationship Id="rId3" Type="http://schemas.openxmlformats.org/officeDocument/2006/relationships/slideLayout" Target="../slideLayouts/slideLayout2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emf"/><Relationship Id="rId3" Type="http://schemas.openxmlformats.org/officeDocument/2006/relationships/slideLayout" Target="../slideLayouts/slideLayout2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emf"/><Relationship Id="rId3" Type="http://schemas.openxmlformats.org/officeDocument/2006/relationships/slideLayout" Target="../slideLayouts/slideLayout2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emf"/><Relationship Id="rId3" Type="http://schemas.openxmlformats.org/officeDocument/2006/relationships/slideLayout" Target="../slideLayouts/slideLayout2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56962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TextShape 1"/>
          <p:cNvSpPr txBox="1"/>
          <p:nvPr/>
        </p:nvSpPr>
        <p:spPr>
          <a:xfrm>
            <a:off x="355680" y="16200"/>
            <a:ext cx="8568720" cy="602280"/>
          </a:xfrm>
          <a:prstGeom prst="rect">
            <a:avLst/>
          </a:prstGeom>
          <a:noFill/>
          <a:ln>
            <a:noFill/>
          </a:ln>
        </p:spPr>
        <p:txBody>
          <a:bodyPr tIns="91440" bIns="91440" anchor="ctr"/>
          <a:p>
            <a:pPr>
              <a:lnSpc>
                <a:spcPct val="100000"/>
              </a:lnSpc>
            </a:pPr>
            <a:r>
              <a:rPr b="1" lang="en-US" sz="3200" spc="-1" strike="noStrike">
                <a:solidFill>
                  <a:srgbClr val="ffffff"/>
                </a:solidFill>
                <a:latin typeface="Tahoma"/>
                <a:ea typeface="Tahoma"/>
              </a:rPr>
              <a:t>Business Strategy Canvas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85" name="Object 2"/>
          <p:cNvGraphicFramePr/>
          <p:nvPr/>
        </p:nvGraphicFramePr>
        <p:xfrm>
          <a:off x="901800" y="737640"/>
          <a:ext cx="7299720" cy="4313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01800" y="737640"/>
                    <a:ext cx="7299720" cy="431316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56962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TextShape 1"/>
          <p:cNvSpPr txBox="1"/>
          <p:nvPr/>
        </p:nvSpPr>
        <p:spPr>
          <a:xfrm>
            <a:off x="355680" y="16200"/>
            <a:ext cx="8568720" cy="602280"/>
          </a:xfrm>
          <a:prstGeom prst="rect">
            <a:avLst/>
          </a:prstGeom>
          <a:noFill/>
          <a:ln>
            <a:noFill/>
          </a:ln>
        </p:spPr>
        <p:txBody>
          <a:bodyPr tIns="91440" bIns="91440" anchor="ctr"/>
          <a:p>
            <a:pPr>
              <a:lnSpc>
                <a:spcPct val="100000"/>
              </a:lnSpc>
            </a:pPr>
            <a:r>
              <a:rPr b="1" lang="en-US" sz="3200" spc="-1" strike="noStrike">
                <a:solidFill>
                  <a:srgbClr val="ffffff"/>
                </a:solidFill>
                <a:latin typeface="Tahoma"/>
                <a:ea typeface="Tahoma"/>
              </a:rPr>
              <a:t>Business Model Canvas – Current State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88" name="Object 2"/>
          <p:cNvGraphicFramePr/>
          <p:nvPr/>
        </p:nvGraphicFramePr>
        <p:xfrm>
          <a:off x="615960" y="744840"/>
          <a:ext cx="8022960" cy="4327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5960" y="744840"/>
                    <a:ext cx="8022960" cy="432720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56962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TextShape 1"/>
          <p:cNvSpPr txBox="1"/>
          <p:nvPr/>
        </p:nvSpPr>
        <p:spPr>
          <a:xfrm>
            <a:off x="355680" y="16200"/>
            <a:ext cx="8568720" cy="602280"/>
          </a:xfrm>
          <a:prstGeom prst="rect">
            <a:avLst/>
          </a:prstGeom>
          <a:noFill/>
          <a:ln>
            <a:noFill/>
          </a:ln>
        </p:spPr>
        <p:txBody>
          <a:bodyPr tIns="91440" bIns="91440" anchor="ctr"/>
          <a:p>
            <a:pPr>
              <a:lnSpc>
                <a:spcPct val="100000"/>
              </a:lnSpc>
            </a:pPr>
            <a:r>
              <a:rPr b="1" lang="en-US" sz="3200" spc="-1" strike="noStrike">
                <a:solidFill>
                  <a:srgbClr val="ffffff"/>
                </a:solidFill>
                <a:latin typeface="Tahoma"/>
                <a:ea typeface="Tahoma"/>
              </a:rPr>
              <a:t>Business Model Canvas – Ideas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91" name="Object 2"/>
          <p:cNvGraphicFramePr/>
          <p:nvPr/>
        </p:nvGraphicFramePr>
        <p:xfrm>
          <a:off x="617040" y="758160"/>
          <a:ext cx="8022960" cy="4323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7040" y="758160"/>
                    <a:ext cx="8022960" cy="432396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56962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TextShape 1"/>
          <p:cNvSpPr txBox="1"/>
          <p:nvPr/>
        </p:nvSpPr>
        <p:spPr>
          <a:xfrm>
            <a:off x="355680" y="16200"/>
            <a:ext cx="8568720" cy="602280"/>
          </a:xfrm>
          <a:prstGeom prst="rect">
            <a:avLst/>
          </a:prstGeom>
          <a:noFill/>
          <a:ln>
            <a:noFill/>
          </a:ln>
        </p:spPr>
        <p:txBody>
          <a:bodyPr tIns="91440" bIns="91440" anchor="ctr"/>
          <a:p>
            <a:pPr>
              <a:lnSpc>
                <a:spcPct val="100000"/>
              </a:lnSpc>
            </a:pPr>
            <a:r>
              <a:rPr b="1" lang="en-US" sz="3200" spc="-1" strike="noStrike">
                <a:solidFill>
                  <a:srgbClr val="ffffff"/>
                </a:solidFill>
                <a:latin typeface="Tahoma"/>
                <a:ea typeface="Tahoma"/>
              </a:rPr>
              <a:t>Business Model Canvas –Desired State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94" name="Object 2"/>
          <p:cNvGraphicFramePr/>
          <p:nvPr/>
        </p:nvGraphicFramePr>
        <p:xfrm>
          <a:off x="615960" y="744840"/>
          <a:ext cx="8022960" cy="4327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5960" y="744840"/>
                    <a:ext cx="8022960" cy="432720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56962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TextShape 1"/>
          <p:cNvSpPr txBox="1"/>
          <p:nvPr/>
        </p:nvSpPr>
        <p:spPr>
          <a:xfrm>
            <a:off x="355680" y="16200"/>
            <a:ext cx="8568720" cy="602280"/>
          </a:xfrm>
          <a:prstGeom prst="rect">
            <a:avLst/>
          </a:prstGeom>
          <a:noFill/>
          <a:ln>
            <a:noFill/>
          </a:ln>
        </p:spPr>
        <p:txBody>
          <a:bodyPr tIns="91440" bIns="91440" anchor="ctr"/>
          <a:p>
            <a:pPr>
              <a:lnSpc>
                <a:spcPct val="100000"/>
              </a:lnSpc>
            </a:pPr>
            <a:r>
              <a:rPr b="1" lang="en-US" sz="3200" spc="-1" strike="noStrike">
                <a:solidFill>
                  <a:srgbClr val="ffffff"/>
                </a:solidFill>
                <a:latin typeface="Tahoma"/>
                <a:ea typeface="Tahoma"/>
              </a:rPr>
              <a:t>Product Strategy Canvas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97" name="Object 2"/>
          <p:cNvGraphicFramePr/>
          <p:nvPr/>
        </p:nvGraphicFramePr>
        <p:xfrm>
          <a:off x="758880" y="804960"/>
          <a:ext cx="7203600" cy="4417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58880" y="804960"/>
                    <a:ext cx="7203600" cy="441756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TextShape 1"/>
          <p:cNvSpPr txBox="1"/>
          <p:nvPr/>
        </p:nvSpPr>
        <p:spPr>
          <a:xfrm>
            <a:off x="424440" y="836640"/>
            <a:ext cx="8221680" cy="93312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1" i="1" lang="en-US" sz="6200" spc="-1" strike="noStrike">
                <a:solidFill>
                  <a:srgbClr val="008000"/>
                </a:solidFill>
                <a:latin typeface="Tahoma"/>
                <a:ea typeface="Tahoma"/>
              </a:rPr>
              <a:t>Profitworks</a:t>
            </a:r>
            <a:endParaRPr b="0" lang="en-US" sz="6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0" name="CustomShape 2"/>
          <p:cNvSpPr/>
          <p:nvPr/>
        </p:nvSpPr>
        <p:spPr>
          <a:xfrm>
            <a:off x="750240" y="2752920"/>
            <a:ext cx="7339680" cy="856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01" name="CustomShape 3"/>
          <p:cNvSpPr/>
          <p:nvPr/>
        </p:nvSpPr>
        <p:spPr>
          <a:xfrm>
            <a:off x="6803640" y="249120"/>
            <a:ext cx="2163960" cy="1288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30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5143320"/>
          </a:xfrm>
          <a:prstGeom prst="rect">
            <a:avLst/>
          </a:prstGeom>
          <a:ln>
            <a:noFill/>
          </a:ln>
        </p:spPr>
      </p:pic>
      <p:sp>
        <p:nvSpPr>
          <p:cNvPr id="303" name="TextShape 4"/>
          <p:cNvSpPr txBox="1"/>
          <p:nvPr/>
        </p:nvSpPr>
        <p:spPr>
          <a:xfrm>
            <a:off x="4788000" y="4752000"/>
            <a:ext cx="4320000" cy="611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r"/>
            <a:r>
              <a:rPr b="1" lang="en-US" sz="1700" spc="-1" strike="noStrike">
                <a:solidFill>
                  <a:srgbClr val="ffffff"/>
                </a:solidFill>
                <a:latin typeface="Tahoma"/>
                <a:ea typeface="Tahoma"/>
              </a:rPr>
              <a:t>Love What You Do</a:t>
            </a:r>
            <a:endParaRPr b="0" lang="en-US" sz="1700" spc="-1" strike="noStrike">
              <a:latin typeface="Cambria"/>
            </a:endParaRPr>
          </a:p>
        </p:txBody>
      </p:sp>
      <p:pic>
        <p:nvPicPr>
          <p:cNvPr id="304" name="" descr=""/>
          <p:cNvPicPr/>
          <p:nvPr/>
        </p:nvPicPr>
        <p:blipFill>
          <a:blip r:embed="rId2"/>
          <a:stretch/>
        </p:blipFill>
        <p:spPr>
          <a:xfrm>
            <a:off x="540000" y="3681000"/>
            <a:ext cx="2142000" cy="9043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638</TotalTime>
  <Application>LibreOffice/6.0.5.2$Windows_X86_64 LibreOffice_project/54c8cbb85f300ac59db32fe8a675ff7683cd5a16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en-CA</dc:language>
  <cp:lastModifiedBy/>
  <dcterms:modified xsi:type="dcterms:W3CDTF">2020-03-25T13:59:20Z</dcterms:modified>
  <cp:revision>46</cp:revision>
  <dc:subject/>
  <dc:title/>
</cp:coreProperties>
</file>